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22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Women’s Safety Portal: Real-Time AI Emergency Syste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innovative system empowers women with real-time AI-driven emergency alerts.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40287" y="5306497"/>
            <a:ext cx="221480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159" y="582811"/>
            <a:ext cx="7660481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Alarming Reality of Women’s Safety Today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28159" y="2147530"/>
            <a:ext cx="7660481" cy="12169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7711" y="2367082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Scale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47711" y="2805827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 in 3 women face violence or harassment yearly.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8159" y="3576399"/>
            <a:ext cx="7660481" cy="12169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47711" y="3795951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Emergency Delays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47711" y="4234696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response time is 15 minutes in cities.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8159" y="5005268"/>
            <a:ext cx="7660481" cy="12169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7711" y="5224820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Consequences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47711" y="5663565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Delayed help causes physical and psychological harm.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8159" y="6434138"/>
            <a:ext cx="7660481" cy="12169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47711" y="6653689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Urgent Need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47711" y="7092434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must empower with technology bridging danger and aid.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03217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Bridging the Safety Gap with Technology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Instant Alert System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AI-driven emergency response activates immediately to Police and Family.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59652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24/7 Access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187785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Accessible via mobile and desktop anytime, anywhere.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59652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Live Navigation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18778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Connects users directly to first responders in real time.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59652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Streamlit Platform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187785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Chosen for fast development, scalability, and sleek UI.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800814"/>
            <a:ext cx="7567612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Features of the Women’s Safety Portal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4594" y="2463046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06352" y="2540437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Location Sharing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006352" y="3006566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GPS updates sent to trusted contacts and authorities.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4594" y="3817025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06352" y="3894415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Incident Detection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006352" y="4360545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Analyzes text, voice, and video to recognize emergencies.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4594" y="5171003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06352" y="5248394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Automated Alerts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006352" y="5714524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emergency calls and personalized messages sent automatically.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4594" y="6524982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06352" y="6602373"/>
            <a:ext cx="2670810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Interactive Dashboard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006352" y="7068503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Tracks safety stats and response progress in real time.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3371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Experience Designed for Accessibility &amp; Comfort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4004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Modern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Pink/violet gradients with soft, rounded UI elements.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414004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Intuitive Workflow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731306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Minimizes steps during emergency situations for quick action.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414004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Voice Commands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731306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Hands-free activation via natural voice control.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414004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Responsive Layout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731306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Optimized for phones, tablets, and desktops seamlessly.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25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299" y="3240167"/>
            <a:ext cx="13000673" cy="569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AI-Powered Emergency Recognition &amp; Response with One click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8299" y="4391382"/>
            <a:ext cx="6564273" cy="193715"/>
          </a:xfrm>
          <a:prstGeom prst="roundRect">
            <a:avLst>
              <a:gd name="adj" fmla="val 420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2014" y="4778812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NLP Detection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72014" y="5179933"/>
            <a:ext cx="617684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Understands distress phrases and urgency levels clearly.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387828" y="4100751"/>
            <a:ext cx="6564273" cy="193715"/>
          </a:xfrm>
          <a:prstGeom prst="roundRect">
            <a:avLst>
              <a:gd name="adj" fmla="val 420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81543" y="4488180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Computer Vision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81543" y="4889302"/>
            <a:ext cx="617684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Monitors video for suspicious behavior and dangerous scenarios.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8299" y="6119574"/>
            <a:ext cx="6564273" cy="193715"/>
          </a:xfrm>
          <a:prstGeom prst="roundRect">
            <a:avLst>
              <a:gd name="adj" fmla="val 420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2014" y="6507004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Continuous Learning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72014" y="6908125"/>
            <a:ext cx="617684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Models improve with anonymized incident data over time.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387828" y="5828943"/>
            <a:ext cx="6564273" cy="193715"/>
          </a:xfrm>
          <a:prstGeom prst="roundRect">
            <a:avLst>
              <a:gd name="adj" fmla="val 420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81543" y="6216372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Auto-Escalation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81543" y="6617494"/>
            <a:ext cx="617684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Adjusts alerts based on AI confidence and severity.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618" y="1048583"/>
            <a:ext cx="7385209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Real-Time Emergency Workflow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18" y="2006084"/>
            <a:ext cx="1078111" cy="1293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8351" y="2221706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Trigger Alert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48351" y="2668072"/>
            <a:ext cx="634103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Activated by user button, voice, or AI detection.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18" y="3299817"/>
            <a:ext cx="1078111" cy="1293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8351" y="3515439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Verify Location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48351" y="3961805"/>
            <a:ext cx="634103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GPS confirms exact position quickly and accurately.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18" y="4593550"/>
            <a:ext cx="1078111" cy="1293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8351" y="4809173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Send Notifications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48351" y="5255538"/>
            <a:ext cx="634103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Emergency services and trusted contacts alerted immediately.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18" y="5887283"/>
            <a:ext cx="1078111" cy="12937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8351" y="6102906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Status Updates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048351" y="6549271"/>
            <a:ext cx="634103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tracking until incident resolution is confirmed.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800814"/>
            <a:ext cx="7567612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Ensuring Data Security &amp; User Privacy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4594" y="2463046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06352" y="2540437"/>
            <a:ext cx="276713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End-to-End Encryption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006352" y="3006566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communications and location data are fully encrypted.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4594" y="3817025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06352" y="3894415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Compliance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006352" y="4360545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Adheres strictly to GDPR and CCPA regulations.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4594" y="5171003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06352" y="5248394"/>
            <a:ext cx="292500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Anonymous AI Learning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006352" y="5714524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aggregated without personal identifiers for safety improvements.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4594" y="6524982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06352" y="6602373"/>
            <a:ext cx="282094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Regular Security Audits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006352" y="7068503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Penetration tests prevent vulnerabilities and breaches.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758" y="897136"/>
            <a:ext cx="6750129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Impact &amp; Vision for the Future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1758" y="1930241"/>
            <a:ext cx="2385893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50%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731758" y="2881551"/>
            <a:ext cx="238589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Response Time Cut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31758" y="3314343"/>
            <a:ext cx="2385893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Emergency delays may reduce over half with the portal.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78994" y="1930241"/>
            <a:ext cx="2385893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Millions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3378994" y="2881551"/>
            <a:ext cx="238589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Empowered Users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378994" y="3314343"/>
            <a:ext cx="2385893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Millions gain proactive safety and peace of mind globally.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26229" y="1930241"/>
            <a:ext cx="2385893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Continuous</a:t>
            </a:r>
            <a:endParaRPr lang="en-US" sz="4400" dirty="0"/>
          </a:p>
        </p:txBody>
      </p:sp>
      <p:sp>
        <p:nvSpPr>
          <p:cNvPr id="11" name="Text 8"/>
          <p:cNvSpPr/>
          <p:nvPr/>
        </p:nvSpPr>
        <p:spPr>
          <a:xfrm>
            <a:off x="6026229" y="2881551"/>
            <a:ext cx="238589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Enhancements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26229" y="3314343"/>
            <a:ext cx="2385893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Ongoing improvements will increase accuracy and usability.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378994" y="4944904"/>
            <a:ext cx="2385893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3378994" y="5896213"/>
            <a:ext cx="238589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Expansion Plans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378994" y="6329005"/>
            <a:ext cx="2385893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wearables and build community support networks ahead.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441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2</cp:revision>
  <dcterms:created xsi:type="dcterms:W3CDTF">2025-06-12T19:40:34Z</dcterms:created>
  <dcterms:modified xsi:type="dcterms:W3CDTF">2025-06-12T19:58:02Z</dcterms:modified>
</cp:coreProperties>
</file>